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C62"/>
    <a:srgbClr val="E0F092"/>
    <a:srgbClr val="CFF290"/>
    <a:srgbClr val="E1F191"/>
    <a:srgbClr val="D5F092"/>
    <a:srgbClr val="EEF68C"/>
    <a:srgbClr val="C9D5AD"/>
    <a:srgbClr val="B2D0B9"/>
    <a:srgbClr val="5A592D"/>
    <a:srgbClr val="66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89-D649-4CD3-9048-F3D4C9FEF636}" type="datetimeFigureOut">
              <a:rPr lang="nl-NL" smtClean="0"/>
              <a:pPr/>
              <a:t>3-6-2022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054C-0D5C-4CD2-9D8F-3BD8044903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89-D649-4CD3-9048-F3D4C9FEF636}" type="datetimeFigureOut">
              <a:rPr lang="nl-NL" smtClean="0"/>
              <a:pPr/>
              <a:t>3-6-2022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054C-0D5C-4CD2-9D8F-3BD8044903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89-D649-4CD3-9048-F3D4C9FEF636}" type="datetimeFigureOut">
              <a:rPr lang="nl-NL" smtClean="0"/>
              <a:pPr/>
              <a:t>3-6-2022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054C-0D5C-4CD2-9D8F-3BD8044903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89-D649-4CD3-9048-F3D4C9FEF636}" type="datetimeFigureOut">
              <a:rPr lang="nl-NL" smtClean="0"/>
              <a:pPr/>
              <a:t>3-6-2022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054C-0D5C-4CD2-9D8F-3BD8044903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89-D649-4CD3-9048-F3D4C9FEF636}" type="datetimeFigureOut">
              <a:rPr lang="nl-NL" smtClean="0"/>
              <a:pPr/>
              <a:t>3-6-2022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054C-0D5C-4CD2-9D8F-3BD8044903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89-D649-4CD3-9048-F3D4C9FEF636}" type="datetimeFigureOut">
              <a:rPr lang="nl-NL" smtClean="0"/>
              <a:pPr/>
              <a:t>3-6-2022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054C-0D5C-4CD2-9D8F-3BD8044903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89-D649-4CD3-9048-F3D4C9FEF636}" type="datetimeFigureOut">
              <a:rPr lang="nl-NL" smtClean="0"/>
              <a:pPr/>
              <a:t>3-6-2022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054C-0D5C-4CD2-9D8F-3BD8044903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89-D649-4CD3-9048-F3D4C9FEF636}" type="datetimeFigureOut">
              <a:rPr lang="nl-NL" smtClean="0"/>
              <a:pPr/>
              <a:t>3-6-2022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054C-0D5C-4CD2-9D8F-3BD8044903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89-D649-4CD3-9048-F3D4C9FEF636}" type="datetimeFigureOut">
              <a:rPr lang="nl-NL" smtClean="0"/>
              <a:pPr/>
              <a:t>3-6-2022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054C-0D5C-4CD2-9D8F-3BD8044903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89-D649-4CD3-9048-F3D4C9FEF636}" type="datetimeFigureOut">
              <a:rPr lang="nl-NL" smtClean="0"/>
              <a:pPr/>
              <a:t>3-6-2022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054C-0D5C-4CD2-9D8F-3BD8044903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9189-D649-4CD3-9048-F3D4C9FEF636}" type="datetimeFigureOut">
              <a:rPr lang="nl-NL" smtClean="0"/>
              <a:pPr/>
              <a:t>3-6-2022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054C-0D5C-4CD2-9D8F-3BD8044903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79189-D649-4CD3-9048-F3D4C9FEF636}" type="datetimeFigureOut">
              <a:rPr lang="nl-NL" smtClean="0"/>
              <a:pPr/>
              <a:t>3-6-2022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A054C-0D5C-4CD2-9D8F-3BD8044903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C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179512" y="5534561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000" dirty="0"/>
              <a:t>Op </a:t>
            </a:r>
            <a:r>
              <a:rPr lang="nl-NL" sz="2000" b="1" dirty="0" smtClean="0"/>
              <a:t>3 juli </a:t>
            </a:r>
            <a:r>
              <a:rPr lang="nl-NL" sz="2000" dirty="0" smtClean="0"/>
              <a:t>a.s</a:t>
            </a:r>
            <a:r>
              <a:rPr lang="nl-NL" sz="2000" dirty="0"/>
              <a:t>. is er een peuter- en kleuterdienst van 16.00 - 16.30 uur in de Korenaar</a:t>
            </a:r>
            <a:r>
              <a:rPr lang="nl-NL" sz="2000" dirty="0" smtClean="0"/>
              <a:t>. </a:t>
            </a:r>
            <a:r>
              <a:rPr lang="nl-NL" sz="2000" dirty="0"/>
              <a:t>We gaan </a:t>
            </a:r>
            <a:r>
              <a:rPr lang="nl-NL" sz="2000" dirty="0" smtClean="0"/>
              <a:t>het </a:t>
            </a:r>
            <a:r>
              <a:rPr lang="nl-NL" sz="2000" b="1" dirty="0"/>
              <a:t>verhaal </a:t>
            </a:r>
            <a:r>
              <a:rPr lang="nl-NL" sz="2000" dirty="0" smtClean="0"/>
              <a:t>over</a:t>
            </a:r>
            <a:r>
              <a:rPr lang="nl-NL" sz="2000" b="1" dirty="0" smtClean="0"/>
              <a:t> </a:t>
            </a:r>
            <a:r>
              <a:rPr lang="nl-NL" sz="2000" b="1" dirty="0" smtClean="0"/>
              <a:t>‘het huis op de rots’ horen </a:t>
            </a:r>
            <a:r>
              <a:rPr lang="nl-NL" sz="2000" dirty="0" smtClean="0"/>
              <a:t>en</a:t>
            </a:r>
            <a:r>
              <a:rPr lang="nl-NL" sz="2000" b="1" dirty="0" smtClean="0"/>
              <a:t> beleven</a:t>
            </a:r>
            <a:r>
              <a:rPr lang="nl-NL" sz="2000" dirty="0" smtClean="0"/>
              <a:t>, </a:t>
            </a:r>
            <a:r>
              <a:rPr lang="nl-NL" sz="2000" dirty="0"/>
              <a:t>zingen liedjes, maken muziek en drinken en knutselen iets na de dienst. </a:t>
            </a:r>
            <a:endParaRPr lang="nl-NL" sz="2000" dirty="0" smtClean="0"/>
          </a:p>
          <a:p>
            <a:pPr algn="ctr"/>
            <a:r>
              <a:rPr lang="nl-NL" sz="2000" b="1" dirty="0" smtClean="0"/>
              <a:t>Wees welkom!</a:t>
            </a:r>
            <a:endParaRPr lang="nl-NL" sz="2000" b="1" dirty="0"/>
          </a:p>
        </p:txBody>
      </p:sp>
      <p:pic>
        <p:nvPicPr>
          <p:cNvPr id="6" name="Afbeelding 5" descr="C:\Users\sabin_000\Downloads\Plaat 5.jpg"/>
          <p:cNvPicPr/>
          <p:nvPr/>
        </p:nvPicPr>
        <p:blipFill>
          <a:blip r:embed="rId2" cstate="print"/>
          <a:srcRect l="20801" t="10516" b="16679"/>
          <a:stretch>
            <a:fillRect/>
          </a:stretch>
        </p:blipFill>
        <p:spPr bwMode="auto">
          <a:xfrm rot="16200000">
            <a:off x="2306908" y="-138555"/>
            <a:ext cx="4333544" cy="64280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467544" y="692696"/>
            <a:ext cx="8280920" cy="252028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60844"/>
              </a:avLst>
            </a:prstTxWarp>
          </a:bodyPr>
          <a:lstStyle/>
          <a:p>
            <a:pPr algn="ctr" rtl="0"/>
            <a:r>
              <a:rPr lang="nl-NL" sz="4400" b="1" kern="10" spc="0" dirty="0" smtClean="0">
                <a:ln w="19050">
                  <a:solidFill>
                    <a:schemeClr val="accent3">
                      <a:lumMod val="50000"/>
                    </a:schemeClr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868686"/>
                  </a:outerShdw>
                </a:effectLst>
                <a:latin typeface="Kristen ITC"/>
              </a:rPr>
              <a:t>Peuter- en kleuterdienst</a:t>
            </a:r>
            <a:endParaRPr lang="nl-NL" sz="4400" b="1" kern="10" spc="0" dirty="0">
              <a:ln w="19050">
                <a:solidFill>
                  <a:schemeClr val="accent3">
                    <a:lumMod val="50000"/>
                  </a:schemeClr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algn="ctr" rotWithShape="0">
                  <a:srgbClr val="868686"/>
                </a:outerShdw>
              </a:effectLst>
              <a:latin typeface="Kristen ITC"/>
            </a:endParaRPr>
          </a:p>
        </p:txBody>
      </p:sp>
      <p:sp>
        <p:nvSpPr>
          <p:cNvPr id="1026" name="WordArt 2" descr="Papieren tas"/>
          <p:cNvSpPr>
            <a:spLocks noChangeArrowheads="1" noChangeShapeType="1" noTextEdit="1"/>
          </p:cNvSpPr>
          <p:nvPr/>
        </p:nvSpPr>
        <p:spPr bwMode="auto">
          <a:xfrm rot="21109408">
            <a:off x="2373157" y="4475448"/>
            <a:ext cx="5664612" cy="874628"/>
          </a:xfrm>
          <a:prstGeom prst="rect">
            <a:avLst/>
          </a:prstGeom>
          <a:ln w="28575">
            <a:noFill/>
          </a:ln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 rtl="0"/>
            <a:r>
              <a:rPr lang="nl-NL" sz="3600" b="1" kern="1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blipFill>
                  <a:blip r:embed="rId3"/>
                  <a:tile tx="0" ty="0" sx="100000" sy="100000" flip="none" algn="tl"/>
                </a:blip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Kristen ITC"/>
              </a:rPr>
              <a:t>Huis op de rots</a:t>
            </a:r>
            <a:endParaRPr lang="nl-NL" sz="3600" b="1" kern="1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blipFill>
                <a:blip r:embed="rId3"/>
                <a:tile tx="0" ty="0" sx="100000" sy="100000" flip="none" algn="tl"/>
              </a:blip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Kristen IT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60</Words>
  <Application>Microsoft Office PowerPoint</Application>
  <PresentationFormat>Diavoorstelling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sabin_000</dc:creator>
  <cp:lastModifiedBy>sabin_000</cp:lastModifiedBy>
  <cp:revision>5</cp:revision>
  <dcterms:created xsi:type="dcterms:W3CDTF">2019-04-10T19:43:19Z</dcterms:created>
  <dcterms:modified xsi:type="dcterms:W3CDTF">2022-06-03T19:41:47Z</dcterms:modified>
</cp:coreProperties>
</file>